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369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519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382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63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71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13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037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182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689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016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324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0BF3-E05D-4854-B4FC-CA6436B7086F}" type="datetimeFigureOut">
              <a:rPr lang="sl-SI" smtClean="0"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286C-386B-4A42-8CDA-8DC9A5EAE74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57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799010" y="31083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sz="8900" b="1" dirty="0" smtClean="0"/>
              <a:t>ZGODBA O JEZIKU</a:t>
            </a:r>
            <a:br>
              <a:rPr lang="sl-SI" sz="8900" b="1" dirty="0" smtClean="0"/>
            </a:br>
            <a:endParaRPr lang="sl-SI" b="1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799009" y="5708469"/>
            <a:ext cx="595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Vaja za razgibavanje jezička in pravilno izgovarjanje glasov.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47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136469" y="862149"/>
            <a:ext cx="8934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Na poti v mesto gre mimo pekarne. /M, m, m/, kakao diši.</a:t>
            </a:r>
          </a:p>
          <a:p>
            <a:r>
              <a:rPr lang="sl-SI" sz="3200" dirty="0"/>
              <a:t>Mimo cvetličarne.</a:t>
            </a:r>
          </a:p>
          <a:p>
            <a:r>
              <a:rPr lang="sl-SI" sz="3200" dirty="0"/>
              <a:t>Mimo…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136469" y="5120640"/>
            <a:ext cx="619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Pekarna – z roko krožimo po trebuhu in vlečemo glas /m, m, m/. </a:t>
            </a:r>
            <a:r>
              <a:rPr lang="sl-SI" b="1" i="1" dirty="0" smtClean="0"/>
              <a:t>Glas /m/.</a:t>
            </a:r>
          </a:p>
          <a:p>
            <a:r>
              <a:rPr lang="sl-SI" dirty="0" smtClean="0"/>
              <a:t>Cvetličarna – vohamo skozi nos.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49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94360" y="751112"/>
            <a:ext cx="65510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Ko pride nazaj domov, utrujen počiva.</a:t>
            </a:r>
          </a:p>
          <a:p>
            <a:r>
              <a:rPr lang="sl-SI" sz="2800" dirty="0" smtClean="0"/>
              <a:t>Po počitku obesi sliko, ki jo je kupil v mestu. S kladivom nežno zabije žebelj v steno.</a:t>
            </a:r>
          </a:p>
          <a:p>
            <a:r>
              <a:rPr lang="sl-SI" sz="2800" dirty="0" err="1" smtClean="0"/>
              <a:t>Hmmm</a:t>
            </a:r>
            <a:r>
              <a:rPr lang="sl-SI" sz="2800" dirty="0" smtClean="0"/>
              <a:t>, ne gre. Vzame večje kladivo in poskusi še enkrat.</a:t>
            </a:r>
          </a:p>
          <a:p>
            <a:r>
              <a:rPr lang="sl-SI" sz="2800" dirty="0" smtClean="0"/>
              <a:t>Še vedno ne uspe. Kaj pa sedaj?</a:t>
            </a:r>
          </a:p>
          <a:p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594360" y="5460919"/>
            <a:ext cx="711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Počitek – jezik (pri odprtih ustih) počiva na ustnem dnu.</a:t>
            </a:r>
          </a:p>
          <a:p>
            <a:r>
              <a:rPr lang="sl-SI" dirty="0" smtClean="0"/>
              <a:t>Kladivo – nežno - /t, t, t/ - </a:t>
            </a:r>
            <a:r>
              <a:rPr lang="sl-SI" b="1" i="1" dirty="0" smtClean="0"/>
              <a:t>Glas /t/</a:t>
            </a:r>
          </a:p>
          <a:p>
            <a:r>
              <a:rPr lang="sl-SI" dirty="0" smtClean="0"/>
              <a:t>Kladivo – večje – /k, k, k/ - </a:t>
            </a:r>
            <a:r>
              <a:rPr lang="sl-SI" b="1" i="1" dirty="0" smtClean="0"/>
              <a:t>Glas /k/</a:t>
            </a:r>
          </a:p>
          <a:p>
            <a:r>
              <a:rPr lang="sl-SI" dirty="0" smtClean="0"/>
              <a:t>Kaj pa sedaj – tleskamo z jezikom.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25524" r="16763" b="4762"/>
          <a:stretch/>
        </p:blipFill>
        <p:spPr>
          <a:xfrm rot="10800000">
            <a:off x="7615645" y="483322"/>
            <a:ext cx="4101738" cy="61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25524" r="16763" b="4762"/>
          <a:stretch/>
        </p:blipFill>
        <p:spPr>
          <a:xfrm rot="10800000">
            <a:off x="7615645" y="483322"/>
            <a:ext cx="4101738" cy="617792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927463" y="914400"/>
            <a:ext cx="5394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/>
              <a:t>Jaaa</a:t>
            </a:r>
            <a:r>
              <a:rPr lang="sl-SI" sz="3200" dirty="0"/>
              <a:t>, uspelo je.</a:t>
            </a:r>
          </a:p>
          <a:p>
            <a:r>
              <a:rPr lang="sl-SI" sz="3200" dirty="0"/>
              <a:t>Ojoj! Dojenček se je prestrašil.</a:t>
            </a:r>
          </a:p>
          <a:p>
            <a:r>
              <a:rPr lang="sl-SI" sz="3200" dirty="0"/>
              <a:t>Pomiri ga.</a:t>
            </a:r>
          </a:p>
          <a:p>
            <a:r>
              <a:rPr lang="sl-SI" sz="3200" dirty="0"/>
              <a:t>Uspava ga z uspavanko.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927463" y="4715691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Ojoj! Dojenček se je prestrašil. /u-e, u-e, u-e/ </a:t>
            </a:r>
          </a:p>
          <a:p>
            <a:r>
              <a:rPr lang="sl-SI" dirty="0" smtClean="0"/>
              <a:t>- </a:t>
            </a:r>
            <a:r>
              <a:rPr lang="sl-SI" b="1" i="1" dirty="0" smtClean="0"/>
              <a:t>Glas /u/, /e/</a:t>
            </a:r>
          </a:p>
          <a:p>
            <a:r>
              <a:rPr lang="sl-SI" dirty="0" smtClean="0"/>
              <a:t>Pomiri ga /š, š, š/ - </a:t>
            </a:r>
            <a:r>
              <a:rPr lang="sl-SI" b="1" i="1" dirty="0" smtClean="0"/>
              <a:t>Glas /š/</a:t>
            </a:r>
          </a:p>
          <a:p>
            <a:r>
              <a:rPr lang="sl-SI" dirty="0" smtClean="0"/>
              <a:t>Pojemo uspavanko na /la/. /la, la, la/-  </a:t>
            </a:r>
            <a:r>
              <a:rPr lang="sl-SI" b="1" i="1" dirty="0" smtClean="0"/>
              <a:t>Glas /l/</a:t>
            </a:r>
          </a:p>
          <a:p>
            <a:r>
              <a:rPr lang="sl-SI" dirty="0" smtClean="0"/>
              <a:t>Lahko tudi na druge kombinacije: /li/, /le/, /</a:t>
            </a:r>
            <a:r>
              <a:rPr lang="sl-SI" dirty="0" err="1" smtClean="0"/>
              <a:t>lo</a:t>
            </a:r>
            <a:r>
              <a:rPr lang="sl-SI" dirty="0" smtClean="0"/>
              <a:t>/, /</a:t>
            </a:r>
            <a:r>
              <a:rPr lang="sl-SI" dirty="0" err="1" smtClean="0"/>
              <a:t>lu</a:t>
            </a:r>
            <a:r>
              <a:rPr lang="sl-SI" dirty="0" smtClean="0"/>
              <a:t>/.</a:t>
            </a:r>
          </a:p>
          <a:p>
            <a:r>
              <a:rPr lang="sl-SI" dirty="0" smtClean="0"/>
              <a:t>Oponašamo smrčanje.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72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01338" y="862148"/>
            <a:ext cx="6244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Tudi gospod Jezik postane zaspan. Ob dojenčku zaspi. </a:t>
            </a:r>
          </a:p>
          <a:p>
            <a:r>
              <a:rPr lang="sl-SI" sz="3200" dirty="0" smtClean="0"/>
              <a:t>Poslušajte, kako smrči.</a:t>
            </a:r>
            <a:endParaRPr lang="sl-SI" sz="32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901338" y="5473338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Oponašamo smrčanje.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21143" r="15103" b="8191"/>
          <a:stretch/>
        </p:blipFill>
        <p:spPr>
          <a:xfrm rot="10800000">
            <a:off x="7759336" y="679269"/>
            <a:ext cx="3713407" cy="56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638699" y="2207621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500" dirty="0" smtClean="0"/>
              <a:t>KONEC</a:t>
            </a:r>
            <a:endParaRPr lang="sl-SI" sz="11500" dirty="0"/>
          </a:p>
        </p:txBody>
      </p:sp>
    </p:spTree>
    <p:extLst>
      <p:ext uri="{BB962C8B-B14F-4D97-AF65-F5344CB8AC3E}">
        <p14:creationId xmlns:p14="http://schemas.microsoft.com/office/powerpoint/2010/main" val="26006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10476" r="9721" b="17524"/>
          <a:stretch/>
        </p:blipFill>
        <p:spPr>
          <a:xfrm rot="10800000">
            <a:off x="4140924" y="395276"/>
            <a:ext cx="4558938" cy="574426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83326" y="5447212"/>
            <a:ext cx="3317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DODATEK</a:t>
            </a:r>
          </a:p>
          <a:p>
            <a:r>
              <a:rPr lang="sl-SI" dirty="0" smtClean="0"/>
              <a:t>Z otrokom lahko vadite pihanje na različne načine.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43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914401" y="1319243"/>
            <a:ext cx="5799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Gospod jezik živi v hiši – v ustih.</a:t>
            </a:r>
          </a:p>
          <a:p>
            <a:r>
              <a:rPr lang="sl-SI" sz="3200" dirty="0" smtClean="0"/>
              <a:t>Njegova hiša ima pohištvo – to so tvoji zobje.</a:t>
            </a:r>
          </a:p>
          <a:p>
            <a:r>
              <a:rPr lang="sl-SI" sz="3200" dirty="0" smtClean="0"/>
              <a:t>Spi v svoji postelji – na ustnem dnu. </a:t>
            </a:r>
          </a:p>
          <a:p>
            <a:r>
              <a:rPr lang="sl-SI" sz="3200" dirty="0" smtClean="0"/>
              <a:t>Reci AAAA – tako kot je sedaj, počiva.</a:t>
            </a:r>
          </a:p>
          <a:p>
            <a:r>
              <a:rPr lang="sl-SI" sz="3200" dirty="0" smtClean="0"/>
              <a:t>Vendar pa tudi rad raziskuje in se igra.</a:t>
            </a:r>
            <a:endParaRPr lang="sl-SI" sz="3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26303" r="17256"/>
          <a:stretch/>
        </p:blipFill>
        <p:spPr>
          <a:xfrm rot="10800000">
            <a:off x="7197634" y="304803"/>
            <a:ext cx="4300536" cy="65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53590" y="757644"/>
            <a:ext cx="52120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Vrata se lahko odpirajo in zapirajo. </a:t>
            </a:r>
          </a:p>
          <a:p>
            <a:r>
              <a:rPr lang="sl-SI" sz="3200" dirty="0" smtClean="0"/>
              <a:t>Poglej, tako /p, p, p/, če piha močan veter, pa tako /b, b, b/.</a:t>
            </a:r>
            <a:endParaRPr lang="sl-SI" sz="32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49086" y="4781006"/>
            <a:ext cx="284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Odpiramo in zapiramo usta. </a:t>
            </a:r>
          </a:p>
          <a:p>
            <a:r>
              <a:rPr lang="sl-SI" dirty="0" smtClean="0"/>
              <a:t>/p/ - nežno in tiho</a:t>
            </a:r>
          </a:p>
          <a:p>
            <a:r>
              <a:rPr lang="sl-SI" dirty="0" smtClean="0"/>
              <a:t>/b/ - močno in glasno</a:t>
            </a:r>
          </a:p>
          <a:p>
            <a:r>
              <a:rPr lang="sl-SI" b="1" i="1" dirty="0" smtClean="0"/>
              <a:t>Glas /p/ in /b/</a:t>
            </a:r>
            <a:endParaRPr lang="sl-SI" b="1" i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26303" r="17256"/>
          <a:stretch/>
        </p:blipFill>
        <p:spPr>
          <a:xfrm rot="10800000">
            <a:off x="7197634" y="304803"/>
            <a:ext cx="4300536" cy="65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031962" y="1240972"/>
            <a:ext cx="4990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Včasih ta veter napiha listje pred njegova vrata. </a:t>
            </a:r>
          </a:p>
          <a:p>
            <a:r>
              <a:rPr lang="sl-SI" sz="2800" dirty="0" smtClean="0"/>
              <a:t>Gospod jezik jih pomete stran.</a:t>
            </a:r>
          </a:p>
          <a:p>
            <a:r>
              <a:rPr lang="sl-SI" sz="2800" dirty="0"/>
              <a:t>V hiši za čiščenje raje uporabi </a:t>
            </a:r>
            <a:r>
              <a:rPr lang="sl-SI" sz="2800" dirty="0" smtClean="0"/>
              <a:t>sesalec.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22476" r="21831" b="11429"/>
          <a:stretch/>
        </p:blipFill>
        <p:spPr>
          <a:xfrm rot="10800000">
            <a:off x="7038579" y="613952"/>
            <a:ext cx="4247728" cy="5780242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031962" y="4519748"/>
            <a:ext cx="454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Pometanje listja - zgornji zobje počivajo na spodnji ustnici in izpihujemo glas /f/.</a:t>
            </a:r>
          </a:p>
          <a:p>
            <a:r>
              <a:rPr lang="sl-SI" b="1" i="1" dirty="0" smtClean="0"/>
              <a:t>Glas /f/</a:t>
            </a:r>
          </a:p>
          <a:p>
            <a:r>
              <a:rPr lang="sl-SI" dirty="0"/>
              <a:t>Sesalec - zgornji zobje počivajo na spodnji ustnici in </a:t>
            </a:r>
            <a:r>
              <a:rPr lang="sl-SI" dirty="0" smtClean="0"/>
              <a:t>izpihujemo. </a:t>
            </a:r>
            <a:r>
              <a:rPr lang="sl-SI" b="1" i="1" dirty="0"/>
              <a:t>glas /v</a:t>
            </a:r>
            <a:r>
              <a:rPr lang="sl-SI" b="1" i="1" dirty="0" smtClean="0"/>
              <a:t>/</a:t>
            </a:r>
            <a:endParaRPr lang="sl-SI" b="1" i="1" dirty="0"/>
          </a:p>
        </p:txBody>
      </p:sp>
    </p:spTree>
    <p:extLst>
      <p:ext uri="{BB962C8B-B14F-4D97-AF65-F5344CB8AC3E}">
        <p14:creationId xmlns:p14="http://schemas.microsoft.com/office/powerpoint/2010/main" val="16906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005840" y="1149531"/>
            <a:ext cx="4950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Gre iz hiše ven in pogleda, če je uspel odstraniti vse listje.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29905" r="11606" b="7999"/>
          <a:stretch/>
        </p:blipFill>
        <p:spPr>
          <a:xfrm rot="10800000">
            <a:off x="6498167" y="522513"/>
            <a:ext cx="5042423" cy="5747657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005840" y="5499463"/>
            <a:ext cx="445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Jezik damo iz ust in ga premikamo okoli ust.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245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3550" r="6850" b="6641"/>
          <a:stretch/>
        </p:blipFill>
        <p:spPr>
          <a:xfrm flipV="1">
            <a:off x="7479219" y="222069"/>
            <a:ext cx="4238164" cy="638773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705394" y="862149"/>
            <a:ext cx="53818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Pogleda navzgor in vidi, da je sončno vreme.</a:t>
            </a:r>
          </a:p>
          <a:p>
            <a:r>
              <a:rPr lang="sl-SI" sz="3200" dirty="0" smtClean="0"/>
              <a:t>Pogleda še navzdol.</a:t>
            </a:r>
          </a:p>
          <a:p>
            <a:r>
              <a:rPr lang="sl-SI" sz="3200" dirty="0" smtClean="0"/>
              <a:t>Vidi, da bo treba zaliti rože.</a:t>
            </a:r>
          </a:p>
          <a:p>
            <a:r>
              <a:rPr lang="sl-SI" sz="3200" dirty="0" smtClean="0"/>
              <a:t>Priletele so čebele in se usedle na rožo.</a:t>
            </a:r>
          </a:p>
          <a:p>
            <a:r>
              <a:rPr lang="sl-SI" sz="3200" dirty="0" smtClean="0"/>
              <a:t>Poslušaj, priletel je tudi čmrlj.</a:t>
            </a:r>
            <a:endParaRPr lang="sl-SI" sz="3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18457" y="5107578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Pogled gor - jezik dvignemo proti nosu.</a:t>
            </a:r>
          </a:p>
          <a:p>
            <a:r>
              <a:rPr lang="sl-SI" dirty="0" smtClean="0"/>
              <a:t>Pogled dol - jezik potisnemo proti bradi navzdol.</a:t>
            </a:r>
          </a:p>
          <a:p>
            <a:r>
              <a:rPr lang="sl-SI" dirty="0" smtClean="0"/>
              <a:t>Zalivanje - jezik damo med ustnice in ga potresemo.</a:t>
            </a:r>
          </a:p>
          <a:p>
            <a:r>
              <a:rPr lang="sl-SI" dirty="0" smtClean="0"/>
              <a:t>Oponašamo čebelo /bz/. </a:t>
            </a:r>
            <a:r>
              <a:rPr lang="sl-SI" b="1" i="1" dirty="0" smtClean="0"/>
              <a:t>Glas /z/</a:t>
            </a:r>
          </a:p>
          <a:p>
            <a:r>
              <a:rPr lang="sl-SI" dirty="0" smtClean="0"/>
              <a:t>Oponašamo čmrlja /</a:t>
            </a:r>
            <a:r>
              <a:rPr lang="sl-SI" dirty="0" err="1" smtClean="0"/>
              <a:t>bž</a:t>
            </a:r>
            <a:r>
              <a:rPr lang="sl-SI" dirty="0" smtClean="0"/>
              <a:t>/. </a:t>
            </a:r>
            <a:r>
              <a:rPr lang="sl-SI" b="1" i="1" dirty="0" smtClean="0"/>
              <a:t>Glas /ž/</a:t>
            </a:r>
            <a:endParaRPr lang="sl-SI" b="1" i="1" dirty="0"/>
          </a:p>
        </p:txBody>
      </p:sp>
    </p:spTree>
    <p:extLst>
      <p:ext uri="{BB962C8B-B14F-4D97-AF65-F5344CB8AC3E}">
        <p14:creationId xmlns:p14="http://schemas.microsoft.com/office/powerpoint/2010/main" val="1331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31521" y="613955"/>
            <a:ext cx="6008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Vrne se v hišo in pobriše prah s pohištva.</a:t>
            </a:r>
          </a:p>
          <a:p>
            <a:r>
              <a:rPr lang="sl-SI" sz="3200" dirty="0" smtClean="0"/>
              <a:t>S stropa počisti tudi pajkove mreže.</a:t>
            </a:r>
          </a:p>
          <a:p>
            <a:r>
              <a:rPr lang="sl-SI" sz="3200" dirty="0" smtClean="0"/>
              <a:t>Strese preprogo.</a:t>
            </a:r>
          </a:p>
          <a:p>
            <a:r>
              <a:rPr lang="sl-SI" sz="3200" dirty="0" smtClean="0"/>
              <a:t>Ko konča, se odloči, da bo šel v mesto. Poljubi ženo in dojenčka.</a:t>
            </a:r>
            <a:endParaRPr lang="sl-SI" sz="32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5715" r="16717" b="5142"/>
          <a:stretch/>
        </p:blipFill>
        <p:spPr>
          <a:xfrm rot="10800000">
            <a:off x="7531760" y="439835"/>
            <a:ext cx="4002742" cy="613078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31521" y="4539292"/>
            <a:ext cx="5525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Brisanje prahu - z jezikom oblizujemo zobe – zgornje in spodnje.</a:t>
            </a:r>
          </a:p>
          <a:p>
            <a:r>
              <a:rPr lang="sl-SI" dirty="0" smtClean="0"/>
              <a:t>Pajkova mreža - z jezikom potujemo po ustnem nebu naprej in nazaj.</a:t>
            </a:r>
          </a:p>
          <a:p>
            <a:r>
              <a:rPr lang="sl-SI" dirty="0" smtClean="0"/>
              <a:t>Preproga – Z jezikom potujemo iz ust in nazaj po zgornji ustnici (oponašamo klepetulje).</a:t>
            </a:r>
          </a:p>
          <a:p>
            <a:r>
              <a:rPr lang="sl-SI" dirty="0" smtClean="0"/>
              <a:t>Poljub – poljubimo hrbet roke.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15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44584" y="888274"/>
            <a:ext cx="57737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In se odpravi. Pri prehodu za pešce pogleda levo in desno.</a:t>
            </a:r>
          </a:p>
          <a:p>
            <a:r>
              <a:rPr lang="sl-SI" sz="3200" dirty="0" smtClean="0"/>
              <a:t>Mimo se po cesti pripelje avto.</a:t>
            </a:r>
          </a:p>
          <a:p>
            <a:r>
              <a:rPr lang="sl-SI" sz="3200" dirty="0" smtClean="0"/>
              <a:t>Sliši se tudi vlak.</a:t>
            </a:r>
          </a:p>
          <a:p>
            <a:r>
              <a:rPr lang="sl-SI" sz="3200" dirty="0" smtClean="0"/>
              <a:t>Srečal je psa, ki je veselo mahal z repom.</a:t>
            </a:r>
            <a:endParaRPr lang="sl-SI" sz="32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744584" y="4829353"/>
            <a:ext cx="5408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Jezik počasi premikamo v levi in desni kot ust.</a:t>
            </a:r>
          </a:p>
          <a:p>
            <a:r>
              <a:rPr lang="sl-SI" dirty="0" smtClean="0"/>
              <a:t>Avto – tresemo ustnice /r/. </a:t>
            </a:r>
            <a:r>
              <a:rPr lang="sl-SI" b="1" i="1" dirty="0" smtClean="0"/>
              <a:t>Glas /r/</a:t>
            </a:r>
          </a:p>
          <a:p>
            <a:r>
              <a:rPr lang="sl-SI" dirty="0" smtClean="0"/>
              <a:t>Vlak – oponašamo vlak /č, č, č/ u, u/. </a:t>
            </a:r>
            <a:r>
              <a:rPr lang="sl-SI" b="1" i="1" dirty="0" smtClean="0"/>
              <a:t>Glas /č/, /u/</a:t>
            </a:r>
          </a:p>
          <a:p>
            <a:r>
              <a:rPr lang="sl-SI" dirty="0" smtClean="0"/>
              <a:t>Pes - jezik hitro premikamo od leve proti desni pri odprtih ustih.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8" r="3800" b="10285"/>
          <a:stretch/>
        </p:blipFill>
        <p:spPr>
          <a:xfrm rot="10800000">
            <a:off x="7169928" y="640079"/>
            <a:ext cx="46693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20933" y="535576"/>
            <a:ext cx="7125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Pred njim se kar naenkrat pojavi velika luknja.</a:t>
            </a:r>
          </a:p>
          <a:p>
            <a:r>
              <a:rPr lang="sl-SI" sz="3200" dirty="0" smtClean="0"/>
              <a:t>Presenečeno?</a:t>
            </a:r>
          </a:p>
          <a:p>
            <a:r>
              <a:rPr lang="sl-SI" sz="3200" dirty="0" smtClean="0"/>
              <a:t>Delavci z lopatami dvigujejo zemljo.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12380" r="1916" b="5333"/>
          <a:stretch/>
        </p:blipFill>
        <p:spPr>
          <a:xfrm rot="10800000">
            <a:off x="8151223" y="888273"/>
            <a:ext cx="3722914" cy="564315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920932" y="4567449"/>
            <a:ext cx="651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Usta oblikujemo v /o/. Izgledamo začudeni in spreminjamo jakost vokala. </a:t>
            </a:r>
            <a:r>
              <a:rPr lang="sl-SI" b="1" i="1" dirty="0" smtClean="0"/>
              <a:t>Glas /o/</a:t>
            </a:r>
          </a:p>
          <a:p>
            <a:r>
              <a:rPr lang="sl-SI" dirty="0" smtClean="0"/>
              <a:t>Presenečenje - /c, c, c/ </a:t>
            </a:r>
            <a:r>
              <a:rPr lang="sl-SI" b="1" i="1" dirty="0" smtClean="0"/>
              <a:t>Glas /c/</a:t>
            </a:r>
          </a:p>
          <a:p>
            <a:r>
              <a:rPr lang="sl-SI" dirty="0" smtClean="0"/>
              <a:t>Delavci – jezik dvigujemo od spodnje k zgornji ustnici.</a:t>
            </a:r>
          </a:p>
        </p:txBody>
      </p:sp>
    </p:spTree>
    <p:extLst>
      <p:ext uri="{BB962C8B-B14F-4D97-AF65-F5344CB8AC3E}">
        <p14:creationId xmlns:p14="http://schemas.microsoft.com/office/powerpoint/2010/main" val="8685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791</Words>
  <Application>Microsoft Office PowerPoint</Application>
  <PresentationFormat>Širokozaslonsko</PresentationFormat>
  <Paragraphs>82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Officeova tema</vt:lpstr>
      <vt:lpstr>ZGODBA O JEZIKU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ZGODBA O JEZIKU</dc:title>
  <dc:creator>Suzana</dc:creator>
  <cp:lastModifiedBy>Polona</cp:lastModifiedBy>
  <cp:revision>23</cp:revision>
  <dcterms:created xsi:type="dcterms:W3CDTF">2020-04-15T16:58:26Z</dcterms:created>
  <dcterms:modified xsi:type="dcterms:W3CDTF">2020-04-21T10:29:31Z</dcterms:modified>
  <cp:contentStatus/>
</cp:coreProperties>
</file>